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"/>
  </p:notesMasterIdLst>
  <p:sldIdLst>
    <p:sldId id="256" r:id="rId3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239">
          <p15:clr>
            <a:srgbClr val="A4A3A4"/>
          </p15:clr>
        </p15:guide>
        <p15:guide id="2" pos="43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6D"/>
    <a:srgbClr val="1C5C90"/>
    <a:srgbClr val="164770"/>
    <a:srgbClr val="920000"/>
    <a:srgbClr val="3A927D"/>
    <a:srgbClr val="245A4D"/>
    <a:srgbClr val="66C2AC"/>
    <a:srgbClr val="257AC1"/>
    <a:srgbClr val="14436A"/>
    <a:srgbClr val="327E6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452" y="-78"/>
      </p:cViewPr>
      <p:guideLst>
        <p:guide orient="horz" pos="6239"/>
        <p:guide pos="43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B344572E-5870-4B40-9CB9-769B9BEC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654"/>
          <a:stretch/>
        </p:blipFill>
        <p:spPr bwMode="auto">
          <a:xfrm>
            <a:off x="0" y="0"/>
            <a:ext cx="6858000" cy="9905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A1FC8548-057F-4B6F-9EB6-D9A319A8E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4953000"/>
            <a:ext cx="5962972" cy="3403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60848" y="128465"/>
            <a:ext cx="4522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1200" dirty="0">
                <a:solidFill>
                  <a:srgbClr val="164770"/>
                </a:solidFill>
              </a:rPr>
              <a:t>Муниципальное бюджетное </a:t>
            </a:r>
          </a:p>
          <a:p>
            <a:pPr algn="r">
              <a:buNone/>
            </a:pPr>
            <a:r>
              <a:rPr lang="ru-RU" sz="1200" dirty="0">
                <a:solidFill>
                  <a:srgbClr val="164770"/>
                </a:solidFill>
              </a:rPr>
              <a:t>дошкольное образовательное учреждение </a:t>
            </a:r>
          </a:p>
          <a:p>
            <a:pPr algn="r">
              <a:buNone/>
            </a:pPr>
            <a:r>
              <a:rPr lang="ru-RU" sz="1200" dirty="0">
                <a:solidFill>
                  <a:srgbClr val="164770"/>
                </a:solidFill>
              </a:rPr>
              <a:t>«Детский сад №104</a:t>
            </a:r>
            <a:r>
              <a:rPr lang="ru-RU" sz="1200" dirty="0" smtClean="0">
                <a:solidFill>
                  <a:srgbClr val="164770"/>
                </a:solidFill>
              </a:rPr>
              <a:t>»</a:t>
            </a:r>
            <a:endParaRPr lang="ru-RU" dirty="0">
              <a:solidFill>
                <a:srgbClr val="000000"/>
              </a:solidFill>
              <a:sym typeface="Arial" pitchFamily="34" charset="0"/>
            </a:endParaRPr>
          </a:p>
        </p:txBody>
      </p:sp>
      <p:pic>
        <p:nvPicPr>
          <p:cNvPr id="1026" name="Picture 2" descr="C:\Users\Unit\Downloads\Clipart_23_wev_02\018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36912" y="704528"/>
            <a:ext cx="720080" cy="806060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45B61F4-45BE-4E12-ACE3-1A506F3E51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16" y="6105128"/>
            <a:ext cx="3456384" cy="9561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568624"/>
            <a:ext cx="3573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3 ноября 2022г., в преддверии праздника Дня Народного Единства, в нашем детском саду  была  проведена </a:t>
            </a:r>
            <a:r>
              <a:rPr lang="ru-RU" sz="1200" b="1" dirty="0" smtClean="0"/>
              <a:t>познавательно-развлекательная игра "День дружбы народов"</a:t>
            </a:r>
            <a:endParaRPr lang="ru-RU" sz="1200" dirty="0"/>
          </a:p>
        </p:txBody>
      </p:sp>
      <p:pic>
        <p:nvPicPr>
          <p:cNvPr id="3" name="Picture 2" descr="D:\ФОТО. Работа\2020-2025\Городская игра ДЕНЬ НАРОДНОГО ЕДИНСТВА\IMG_20221103_163236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501008" y="920552"/>
            <a:ext cx="3247826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708920" y="3008784"/>
            <a:ext cx="4149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 мероприятии приняли участие по одной семье от образовательных учреждений Красногорского района: Детский сад № 3(2 корпуса), Детский сад № 78, Детский сад № 79 (2 корпуса),  Детский сад № 88,  Детский сад № 95, Детский сад № 98, Детский сад № 104, Средняя школа № 35, Средняя школа № 40, Центр образования «Аксиома».</a:t>
            </a:r>
            <a:endParaRPr lang="ru-RU" sz="1200" dirty="0"/>
          </a:p>
        </p:txBody>
      </p:sp>
      <p:pic>
        <p:nvPicPr>
          <p:cNvPr id="1028" name="Picture 4" descr="D:\ФОТО. Работа\2020-2025\Городская игра ДЕНЬ НАРОДНОГО ЕДИНСТВА\IMG_20221103_103729.jpg"/>
          <p:cNvPicPr>
            <a:picLocks noChangeAspect="1" noChangeArrowheads="1"/>
          </p:cNvPicPr>
          <p:nvPr/>
        </p:nvPicPr>
        <p:blipFill>
          <a:blip r:embed="rId8" cstate="print"/>
          <a:srcRect l="8285"/>
          <a:stretch>
            <a:fillRect/>
          </a:stretch>
        </p:blipFill>
        <p:spPr bwMode="auto">
          <a:xfrm>
            <a:off x="116632" y="2648744"/>
            <a:ext cx="2580004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9" name="Picture 5" descr="D:\ФОТО. Работа\2020-2025\Городская игра ДЕНЬ НАРОДНОГО ЕДИНСТВА\IMG_20221103_1635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1102" y="7040462"/>
            <a:ext cx="1738258" cy="1728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" name="Picture 6" descr="D:\ФОТО. Работа\2020-2025\Городская игра ДЕНЬ НАРОДНОГО ЕДИНСТВА\IMG_20221103_1044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3016" y="4448944"/>
            <a:ext cx="3005690" cy="1692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31" name="Picture 7" descr="D:\ФОТО. Работа\2020-2025\Городская игра ДЕНЬ НАРОДНОГО ЕДИНСТВА\IMG_20221103_10455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2656" y="4448944"/>
            <a:ext cx="2952328" cy="166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284984" y="891344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Если мы вместе друг с другом, рука об руку идем по жизни дружно, то и сила, могущество нашей страны будет приумножаться!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77136"/>
            <a:ext cx="30689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 нашем празднике дети и взрослые познакомились с разными народностями России, их обычаями, традициями, поиграли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разнонациональные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игры: "Юрта" (башкирская игра), "Волк и оленята" (игра народов севера), "Ручеек" (русская игра), а с гостьей из Татарстана соткали яркий и красочный ковер. Ну и какой же праздник в России, да без каравая...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34" name="Picture 10" descr="D:\ФОТО. Работа\2020-2025\Городская игра ДЕНЬ НАРОДНОГО ЕДИНСТВА\IMG_20221103_111603.jpg"/>
          <p:cNvPicPr>
            <a:picLocks noChangeAspect="1" noChangeArrowheads="1"/>
          </p:cNvPicPr>
          <p:nvPr/>
        </p:nvPicPr>
        <p:blipFill>
          <a:blip r:embed="rId12" cstate="print">
            <a:lum bright="10000" contrast="10000"/>
          </a:blip>
          <a:srcRect l="8045" t="19414" r="30277" b="4762"/>
          <a:stretch>
            <a:fillRect/>
          </a:stretch>
        </p:blipFill>
        <p:spPr bwMode="auto">
          <a:xfrm>
            <a:off x="404664" y="122925"/>
            <a:ext cx="2088232" cy="1445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35" name="Picture 11" descr="D:\ФОТО. Работа\2020-2025\Городская игра ДЕНЬ НАРОДНОГО ЕДИНСТВА\IMG_20221103_111856.jpg"/>
          <p:cNvPicPr>
            <a:picLocks noChangeAspect="1" noChangeArrowheads="1"/>
          </p:cNvPicPr>
          <p:nvPr/>
        </p:nvPicPr>
        <p:blipFill>
          <a:blip r:embed="rId13" cstate="print"/>
          <a:srcRect r="21650"/>
          <a:stretch>
            <a:fillRect/>
          </a:stretch>
        </p:blipFill>
        <p:spPr bwMode="auto">
          <a:xfrm>
            <a:off x="3068960" y="7185248"/>
            <a:ext cx="1760299" cy="12652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36" name="Picture 12" descr="D:\ФОТО. Работа\2020-2025\Городская игра ДЕНЬ НАРОДНОГО ЕДИНСТВА\IMG_20221103_110440.jpg"/>
          <p:cNvPicPr>
            <a:picLocks noChangeAspect="1" noChangeArrowheads="1"/>
          </p:cNvPicPr>
          <p:nvPr/>
        </p:nvPicPr>
        <p:blipFill>
          <a:blip r:embed="rId14" cstate="print"/>
          <a:srcRect t="16848" r="5122"/>
          <a:stretch>
            <a:fillRect/>
          </a:stretch>
        </p:blipFill>
        <p:spPr bwMode="auto">
          <a:xfrm>
            <a:off x="188640" y="8337376"/>
            <a:ext cx="2952328" cy="1457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102589846_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F18B01-1A88-40F1-B872-3260BEF31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TP102589846_template</Template>
  <TotalTime>0</TotalTime>
  <Words>197</Words>
  <Application>Microsoft Office PowerPoint</Application>
  <PresentationFormat>Лист A4 (210x297 мм)</PresentationFormat>
  <Paragraphs>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TP102589846_template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2015-02-05T09:36:30Z</dcterms:created>
  <dcterms:modified xsi:type="dcterms:W3CDTF">2022-11-08T16:52:53Z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TC025898479991</vt:lpwstr>
  </property>
</Properties>
</file>